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11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AniWel: A Compassionate Animal Welfare Website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890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showcases the design and development of AniWel, a website dedicated to animal welfare and services. It features a user-friendly interface and provides a comprehensive overview of the organization's mission and offerings. The presentation delves into the key features and functionalities of the site, highlighting its key elements and design considerations.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283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3599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11466"/>
            <a:ext cx="15907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Niharika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Responsive Design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548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686050"/>
            <a:ext cx="1300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Mobile-First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website is designed with mobile devices in mind, ensuring optimal viewing and interaction on smaller screens.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0000"/>
            </a:avLst>
          </a:prstGeom>
          <a:solidFill>
            <a:srgbClr val="D9CFC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548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4469249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Adaptive Layouts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layout adapts to various screen sizes, ensuring optimal content display across devices.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60000"/>
            </a:avLst>
          </a:prstGeom>
          <a:solidFill>
            <a:srgbClr val="D9CFC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548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464" y="6252448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consistent and engaging user experience across different platforms, providing a seamless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90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01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AniWel is a non-profit organization committed to enhancing animal welfare. It provides a platform for connecting people with animal services, sharing information about animal care, and raising awareness about animal rights.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3201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website serves as a central hub for animal lovers, offering a range of resources and information to improve the lives of animals in our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Home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2487335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visually engaging and informative homepage with a clear call to 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248733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Mission and Values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concise statement outlining the organization's core beliefs and commitment to animal welfare.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274231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Featured Stories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96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Highlighting heartwarming stories of animals in need and successful adoption outcomes.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922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6557" y="5274231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Upcoming Events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96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Promoting awareness of upcoming events, fundraisers, and volunteer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6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About 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65878"/>
            <a:ext cx="3664863" cy="2441377"/>
          </a:xfrm>
          <a:prstGeom prst="roundRect">
            <a:avLst>
              <a:gd name="adj" fmla="val 375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51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History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005971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brief history of AniWel, highlighting its founding principles and milestones.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65878"/>
            <a:ext cx="3664863" cy="2441377"/>
          </a:xfrm>
          <a:prstGeom prst="roundRect">
            <a:avLst>
              <a:gd name="adj" fmla="val 375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51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Team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005971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Showcasing the dedicated team members who contribute to AniWel's success.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3664863" cy="2078474"/>
          </a:xfrm>
          <a:prstGeom prst="roundRect">
            <a:avLst>
              <a:gd name="adj" fmla="val 440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183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674162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Illustrating the positive impact AniWel has made on animals and the community.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34069"/>
            <a:ext cx="3664863" cy="2078474"/>
          </a:xfrm>
          <a:prstGeom prst="roundRect">
            <a:avLst>
              <a:gd name="adj" fmla="val 440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1541" y="5183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Vision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1541" y="5674162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clear vision for the future of AniWel, outlining its long-term goals and aspirations.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441" y="2203966"/>
            <a:ext cx="4789527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Gallery of Photos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61" y="3310295"/>
            <a:ext cx="2532221" cy="25322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16" y="3310295"/>
            <a:ext cx="2532221" cy="253222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70" y="3310295"/>
            <a:ext cx="2532340" cy="253234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544" y="3310295"/>
            <a:ext cx="2532221" cy="253222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9999" y="3310295"/>
            <a:ext cx="2532340" cy="2532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Services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Adoption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platform for connecting animals in need with loving homes.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Veterinary Care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affordable and accessible veterinary services for animals.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Donation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Enabling individuals to contribute financially to AniWel's mission.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3294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Volunteer Opportunities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Offering opportunities for individuals to get involved and make a difference.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69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Contact 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65928"/>
            <a:ext cx="30480" cy="3946565"/>
          </a:xfrm>
          <a:prstGeom prst="roundRect">
            <a:avLst>
              <a:gd name="adj" fmla="val 30000"/>
            </a:avLst>
          </a:prstGeom>
          <a:solidFill>
            <a:srgbClr val="D9CFC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60990"/>
            <a:ext cx="793790" cy="30480"/>
          </a:xfrm>
          <a:prstGeom prst="roundRect">
            <a:avLst>
              <a:gd name="adj" fmla="val 30000"/>
            </a:avLst>
          </a:prstGeom>
          <a:solidFill>
            <a:srgbClr val="D9CFC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2107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2365" y="3006090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9274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Phone number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204335"/>
            <a:ext cx="793790" cy="30480"/>
          </a:xfrm>
          <a:prstGeom prst="roundRect">
            <a:avLst>
              <a:gd name="adj" fmla="val 30000"/>
            </a:avLst>
          </a:prstGeom>
          <a:solidFill>
            <a:srgbClr val="D9CFC4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396442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7243" y="404943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Email address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30000"/>
            </a:avLst>
          </a:prstGeom>
          <a:solidFill>
            <a:srgbClr val="D9CFC4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26411" y="509277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49794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Physical address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291024"/>
            <a:ext cx="793790" cy="30480"/>
          </a:xfrm>
          <a:prstGeom prst="roundRect">
            <a:avLst>
              <a:gd name="adj" fmla="val 30000"/>
            </a:avLst>
          </a:prstGeom>
          <a:solidFill>
            <a:srgbClr val="D9CFC4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05111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3E9DE"/>
          </a:solidFill>
          <a:ln w="22860">
            <a:solidFill>
              <a:srgbClr val="D9CFC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16291" y="6136124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602277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Social media links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817"/>
            <a:ext cx="7359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 and CSS Technology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HTML (HyperText Markup Language) is used to define the structure and content of the website.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CSS (Cascading Style Sheets) is used to style the appearance and layout of the website.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C3F42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Design and Layout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4425" y="2717959"/>
            <a:ext cx="12418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User-Friendly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website prioritizes user experience, making it easy to navigate and find relevant information.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60000"/>
            </a:avLst>
          </a:prstGeom>
          <a:solidFill>
            <a:srgbClr val="D9CFC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4542" y="4454247"/>
            <a:ext cx="16406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Visually Appealing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visually appealing and modern design that enhances the user experience.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60000"/>
            </a:avLst>
          </a:prstGeom>
          <a:solidFill>
            <a:srgbClr val="D9CFC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1805" y="6449139"/>
            <a:ext cx="14942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Responsive Design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website adapts seamlessly to different screen sizes and devices, ensuring a consistent experience across all platforms.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2024-12-11T01:18:00Z</dcterms:created>
  <dcterms:modified xsi:type="dcterms:W3CDTF">2024-12-11T01:18:00Z</dcterms:modified>
</cp:coreProperties>
</file>